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21-3-2022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Tekst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37102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Lé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endParaRPr lang="nl-NL" sz="2400" dirty="0">
              <a:solidFill>
                <a:srgbClr val="232323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API op Azure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Pipeline voor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API op Azure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Pipeline voor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>
                <a:solidFill>
                  <a:srgbClr val="232323"/>
                </a:solidFill>
              </a:rPr>
              <a:t>Artikelen </a:t>
            </a:r>
            <a:r>
              <a:rPr lang="nl-NL" sz="2400" dirty="0">
                <a:solidFill>
                  <a:srgbClr val="232323"/>
                </a:solidFill>
              </a:rPr>
              <a:t>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201</Words>
  <Application>Microsoft Office PowerPoint</Application>
  <PresentationFormat>Breedbeeld</PresentationFormat>
  <Paragraphs>40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8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Reno Muijsenberg</cp:lastModifiedBy>
  <cp:revision>11</cp:revision>
  <dcterms:created xsi:type="dcterms:W3CDTF">2022-03-18T08:57:21Z</dcterms:created>
  <dcterms:modified xsi:type="dcterms:W3CDTF">2022-03-21T08:25:34Z</dcterms:modified>
</cp:coreProperties>
</file>